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/>
    <p:restoredTop sz="94720"/>
  </p:normalViewPr>
  <p:slideViewPr>
    <p:cSldViewPr snapToGrid="0">
      <p:cViewPr>
        <p:scale>
          <a:sx n="100" d="100"/>
          <a:sy n="100" d="100"/>
        </p:scale>
        <p:origin x="1232" y="208"/>
      </p:cViewPr>
      <p:guideLst>
        <p:guide orient="horz" pos="27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1.png>
</file>

<file path=ppt/media/image13.png>
</file>

<file path=ppt/media/image26.png>
</file>

<file path=ppt/media/image27.png>
</file>

<file path=ppt/media/image3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C5CF7-79DA-7D42-9CBF-6CD7799ABB49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1E0F4F-E094-5D43-BF83-6D84B1207E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9690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1E0F4F-E094-5D43-BF83-6D84B1207E47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7592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9521-1B24-35D5-E474-7D87F5722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6D279-47D8-F6A3-8E32-3B39AC3A3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787F-7893-1061-90D3-45C13F0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E0C3-072D-4697-A671-6FF1F95C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EE0E4-96E3-39DD-996A-20992928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93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086E-E9A9-FDE4-38FF-03FA9CD78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11901-3C1C-074F-D370-7DA13AE83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DDDF7-746F-16D5-CAF1-00066BD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37209-14B3-23BD-25BF-7B939E41D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1E7F7-FB7A-6B94-0368-711B76CFC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8295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04E87-1F17-143F-A4C1-72D36F1F7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9D0B1-5554-1680-F357-B4689D8DC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A62DF-46ED-85E9-B366-C86E4198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24E60-B663-0129-4D44-40383743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51BFE-8397-9904-EA49-DCF1FB62C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320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39FB-5210-56AD-E630-14B4BD48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74F4D-DDD5-2506-35A3-61C246364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2B551-5840-4EF7-ACF4-7526807A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6E21-E374-648C-DE15-864CBD56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C9AE4-D96D-BC20-4FAA-69148E8A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50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F1CF9-0431-1473-7506-D1201931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2794A-4A6C-3B1B-66C0-881DA098D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77CA3-A39E-AD5C-EC18-D7A99E4B9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CBBD0-F983-33FF-3123-F06C3E7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F4C14-B3F3-0C0B-87CB-4881F730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2719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7F0E-DA99-5D15-E7ED-1B65726B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0B70F-CB76-FE4F-F8E9-BBFE47F94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A68FC-F7EB-338E-59F3-A3D8C4B0B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913AC-44D5-E481-119F-98D302C2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8A564-6EE2-E9AE-B25D-DB9A0DCD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308E3-2A4E-338A-7BA1-F75DC7FA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863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E632-26C2-6489-6B94-4CB7415C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FE9E-8BC3-BB6A-221B-56AB2B50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873E0-23DA-D8F8-5224-2536DBCFE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213F5-A4FF-2B22-2CEB-D3F00F242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C07C1-6A4B-8F13-FCE7-89C5A18AC9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EBDF9-9E42-9047-56AD-71D45526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6807A2-AB8E-8D89-B5CE-78F0CED2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1AB85-EEF6-0D55-AE3B-66CD612D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9654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AC692-888A-371D-D393-7E66FF14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65D21-61B8-D337-F7C7-37FE0C707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91F6A8-9578-0E4B-99C2-5C006D81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C447C-9DC2-C4B2-359D-EA4F8890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0651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C3D83-589B-01D9-4D69-11BFEF6D8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3D03E5-B59D-0181-50A0-D97F3C00C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79B91-C686-8259-6481-EB79D3AE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707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CE63-62C9-FE6B-0C6E-A7B33BD0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2B853-F18B-3834-C9BE-F6E9E0048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10517-69E3-235A-9B5E-EB51A629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56FA4-0261-5A9F-A5B7-D2B7FDCE5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74903-3189-C3A7-30F6-5808554D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8F285-502D-25E3-7742-AE293753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575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26BD5-3B98-D757-C151-A348953EA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628B3-A3A6-8A23-CA76-923A097C8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EC40E-DBCB-863E-65A4-223B34248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BD45A-C9B3-C6A9-C815-941DADDA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47D55-627D-900C-6D45-7BB1D327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BACC7-DAC4-5690-1EFE-C684302E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4526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EFD6F-C291-509B-B40D-0F9A3DEA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2910A-D861-961D-ECC9-737DC5AFE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FF2D1-617D-0E1F-6956-4F982C9C6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BF2DA-C923-0841-9498-B17BF0890794}" type="datetimeFigureOut">
              <a:rPr lang="en-NL" smtClean="0"/>
              <a:t>10/05/2023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3EA1-C403-5D70-D806-0A5FBE035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ECC5F-FBB1-2148-4294-2E38D7542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795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0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6F569-E754-9281-E9A2-1D9875B37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417" y="220717"/>
            <a:ext cx="8891166" cy="3082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C4BEFE-12DB-9648-0730-34C18ACEC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51" y="3429000"/>
            <a:ext cx="10262298" cy="333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0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A03F08-2819-A712-554A-C837C2761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633" y="4265589"/>
            <a:ext cx="7772400" cy="24487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A9D8EC-23E4-B7DA-0E95-DC6E2ABB2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39" y="403720"/>
            <a:ext cx="6115567" cy="36693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CB5806-2D05-48E0-2E28-EA00C48EE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354" y="397584"/>
            <a:ext cx="6115566" cy="36693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174281" y="3968221"/>
                <a:ext cx="419217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281" y="3968221"/>
                <a:ext cx="4192173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3964104" y="3950654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836479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135A88-0788-1267-5D76-8AB2E3B5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4" y="2259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BAA7A-EC3C-639A-994E-4D390A13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224" y="3243516"/>
            <a:ext cx="7144496" cy="33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135A88-0788-1267-5D76-8AB2E3B5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4" y="2259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BAA7A-EC3C-639A-994E-4D390A13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224" y="3243516"/>
            <a:ext cx="7144496" cy="332588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1378AB7-8B4D-9A23-8F5D-14DCB104F0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3335" y="246558"/>
            <a:ext cx="7144496" cy="3325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9A975B-369B-9486-FD8B-D734E88986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5861" y="3265612"/>
            <a:ext cx="7144496" cy="33258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17BDE7-E9A0-D82D-CE86-3CDC5D2CE653}"/>
              </a:ext>
            </a:extLst>
          </p:cNvPr>
          <p:cNvSpPr/>
          <p:nvPr/>
        </p:nvSpPr>
        <p:spPr>
          <a:xfrm>
            <a:off x="2796378" y="3131181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53866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4623CC-A5A4-827A-21BE-A42D20CD7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47" y="1479505"/>
            <a:ext cx="11519906" cy="420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8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5C263A-684F-4F7B-02D7-1FB3D8805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18" y="392613"/>
            <a:ext cx="6115565" cy="36693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EACB5E-0434-DC79-B6ED-9E0062B42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2613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7B9150-ABA4-10FD-DFA6-BF485122A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6239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5624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5016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8708EC-1DF6-54A3-1898-0BB3B3EB1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365" y="390127"/>
            <a:ext cx="6115565" cy="36693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76269E-BFA7-B184-07FD-22240254D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7" y="395099"/>
            <a:ext cx="6115565" cy="36693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6290FC-FFFD-95FB-572B-D2CB6B4A6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8725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6675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333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061288A-D153-B5C0-DE3C-83BF7D9C4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7761" y="4269687"/>
            <a:ext cx="2565728" cy="25657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7FC41E-8F2C-7936-41D1-869AFA9BBE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969"/>
          <a:stretch/>
        </p:blipFill>
        <p:spPr>
          <a:xfrm>
            <a:off x="703439" y="4269687"/>
            <a:ext cx="4297920" cy="25533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33BA1E-422E-1059-181E-94A1C3D517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06"/>
          <a:stretch/>
        </p:blipFill>
        <p:spPr>
          <a:xfrm>
            <a:off x="5084989" y="4269687"/>
            <a:ext cx="3816703" cy="25533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A8ACE0-3421-4004-1E16-FD83EE2DA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94" y="244450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84B724-005B-54F3-DA90-77B446876A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4354" y="252265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279236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283679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3059467" y="4068429"/>
                <a:ext cx="408958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9467" y="4068429"/>
                <a:ext cx="4089581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2849290" y="405086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C0BB9D-19E9-FFBD-668D-DE236170CAD5}"/>
              </a:ext>
            </a:extLst>
          </p:cNvPr>
          <p:cNvSpPr txBox="1"/>
          <p:nvPr/>
        </p:nvSpPr>
        <p:spPr>
          <a:xfrm>
            <a:off x="9354733" y="4376206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118886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14A802-D00B-05C9-92EA-B21E3A799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5" y="2346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612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F0AEAC2-9A17-447E-1FB7-59AA389DB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978" y="2236035"/>
            <a:ext cx="3690197" cy="22141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8E719A-922A-29E8-4C60-A836580B8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994" y="14153"/>
            <a:ext cx="3690197" cy="2214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9F63D3-0772-61DE-0EB1-DB9B7C480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994" y="4559545"/>
            <a:ext cx="3690196" cy="22141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877185-44D0-D3BD-FAD2-7266640AC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6315" y="5177"/>
            <a:ext cx="3690195" cy="22141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212AB0-16F4-3B70-6582-29E756D23F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315" y="2241213"/>
            <a:ext cx="3690195" cy="22141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D1EBBF-2A2A-F8CD-9F45-8BDCF6639E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3731" y="4559281"/>
            <a:ext cx="3690195" cy="22141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BEC132-BD84-89D6-BDA4-2E348BFA6C13}"/>
              </a:ext>
            </a:extLst>
          </p:cNvPr>
          <p:cNvSpPr txBox="1"/>
          <p:nvPr/>
        </p:nvSpPr>
        <p:spPr>
          <a:xfrm>
            <a:off x="2592887" y="5177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9E8C96-AEE8-C407-6E45-5492594C0619}"/>
              </a:ext>
            </a:extLst>
          </p:cNvPr>
          <p:cNvSpPr txBox="1"/>
          <p:nvPr/>
        </p:nvSpPr>
        <p:spPr>
          <a:xfrm>
            <a:off x="6265667" y="1692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294C67-DC8D-E5C9-E74F-BDFFEDE8CABE}"/>
              </a:ext>
            </a:extLst>
          </p:cNvPr>
          <p:cNvSpPr txBox="1"/>
          <p:nvPr/>
        </p:nvSpPr>
        <p:spPr>
          <a:xfrm>
            <a:off x="2592887" y="223085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DA6E82-AA9D-EC79-8D13-D393CF853350}"/>
              </a:ext>
            </a:extLst>
          </p:cNvPr>
          <p:cNvSpPr txBox="1"/>
          <p:nvPr/>
        </p:nvSpPr>
        <p:spPr>
          <a:xfrm>
            <a:off x="2592887" y="4548115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342C94-DFD9-7978-731D-74C570E4314B}"/>
              </a:ext>
            </a:extLst>
          </p:cNvPr>
          <p:cNvSpPr txBox="1"/>
          <p:nvPr/>
        </p:nvSpPr>
        <p:spPr>
          <a:xfrm>
            <a:off x="6283082" y="2243249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d)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4EE1D1-D058-C0E0-4EC9-0EA756437F1E}"/>
              </a:ext>
            </a:extLst>
          </p:cNvPr>
          <p:cNvSpPr txBox="1"/>
          <p:nvPr/>
        </p:nvSpPr>
        <p:spPr>
          <a:xfrm>
            <a:off x="6283082" y="4548115"/>
            <a:ext cx="365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100" dirty="0">
                <a:latin typeface="+mj-lt"/>
                <a:cs typeface="Arial" panose="020B0604020202020204" pitchFamily="34" charset="0"/>
              </a:rPr>
              <a:t>f)</a:t>
            </a:r>
          </a:p>
        </p:txBody>
      </p:sp>
    </p:spTree>
    <p:extLst>
      <p:ext uri="{BB962C8B-B14F-4D97-AF65-F5344CB8AC3E}">
        <p14:creationId xmlns:p14="http://schemas.microsoft.com/office/powerpoint/2010/main" val="537566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EB54F2-CDC7-AF64-04C9-1AE9ED22F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170" y="4176238"/>
            <a:ext cx="4297920" cy="25560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FD66D0-5ED9-6973-4F69-8B42DC887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17" y="382732"/>
            <a:ext cx="6115565" cy="36693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852821-3FC6-4C93-ACC1-AD40C2E11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4" y="392612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5624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60940" y="3968954"/>
                <a:ext cx="2818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940" y="3968954"/>
                <a:ext cx="2818464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777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B9A2F8-6A04-1170-6E73-EB5C6EA2F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56" y="377529"/>
            <a:ext cx="6115565" cy="36693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F94E23-D5BB-68E7-BAFB-B3A172906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228" y="388958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174281" y="3968221"/>
                <a:ext cx="41200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281" y="3968221"/>
                <a:ext cx="4120039" cy="307777"/>
              </a:xfrm>
              <a:prstGeom prst="rect">
                <a:avLst/>
              </a:prstGeom>
              <a:blipFill>
                <a:blip r:embed="rId4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3964104" y="3950654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F56CB-92EC-1625-1EFB-864B8938E2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1913" y="4258431"/>
            <a:ext cx="7772400" cy="244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38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5860</TotalTime>
  <Words>144</Words>
  <Application>Microsoft Macintosh PowerPoint</Application>
  <PresentationFormat>Widescreen</PresentationFormat>
  <Paragraphs>32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Jesse, T.F. (Franka)</dc:creator>
  <cp:lastModifiedBy>Jesse, T.F. (Franka)</cp:lastModifiedBy>
  <cp:revision>26</cp:revision>
  <dcterms:created xsi:type="dcterms:W3CDTF">2023-04-06T15:20:23Z</dcterms:created>
  <dcterms:modified xsi:type="dcterms:W3CDTF">2023-05-10T14:14:28Z</dcterms:modified>
</cp:coreProperties>
</file>

<file path=docProps/thumbnail.jpeg>
</file>